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embeddedFontLst>
    <p:embeddedFont>
      <p:font typeface="Sura"/>
      <p:regular r:id="rId6"/>
      <p:bold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iEr1Rtt+jDj+TYLsaZux7sq3AL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Sura-regular.fntdata"/><Relationship Id="rId7" Type="http://schemas.openxmlformats.org/officeDocument/2006/relationships/font" Target="fonts/Sura-bold.fntdata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33" name="Google Shape;333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9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7.png"/><Relationship Id="rId4" Type="http://schemas.openxmlformats.org/officeDocument/2006/relationships/image" Target="../media/image14.png"/><Relationship Id="rId10" Type="http://schemas.openxmlformats.org/officeDocument/2006/relationships/image" Target="../media/image2.png"/><Relationship Id="rId9" Type="http://schemas.openxmlformats.org/officeDocument/2006/relationships/image" Target="../media/image1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10.png"/><Relationship Id="rId8" Type="http://schemas.openxmlformats.org/officeDocument/2006/relationships/image" Target="../media/image9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Relationship Id="rId3" Type="http://schemas.openxmlformats.org/officeDocument/2006/relationships/image" Target="../media/image2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7.png"/><Relationship Id="rId4" Type="http://schemas.openxmlformats.org/officeDocument/2006/relationships/image" Target="../media/image14.png"/><Relationship Id="rId10" Type="http://schemas.openxmlformats.org/officeDocument/2006/relationships/image" Target="../media/image2.png"/><Relationship Id="rId9" Type="http://schemas.openxmlformats.org/officeDocument/2006/relationships/image" Target="../media/image1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10.png"/><Relationship Id="rId8" Type="http://schemas.openxmlformats.org/officeDocument/2006/relationships/image" Target="../media/image9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0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7.png"/><Relationship Id="rId4" Type="http://schemas.openxmlformats.org/officeDocument/2006/relationships/image" Target="../media/image14.png"/><Relationship Id="rId10" Type="http://schemas.openxmlformats.org/officeDocument/2006/relationships/image" Target="../media/image2.png"/><Relationship Id="rId9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10.png"/><Relationship Id="rId7" Type="http://schemas.openxmlformats.org/officeDocument/2006/relationships/image" Target="../media/image9.png"/><Relationship Id="rId8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10" Type="http://schemas.openxmlformats.org/officeDocument/2006/relationships/image" Target="../media/image5.png"/><Relationship Id="rId9" Type="http://schemas.openxmlformats.org/officeDocument/2006/relationships/image" Target="../media/image1.png"/><Relationship Id="rId5" Type="http://schemas.openxmlformats.org/officeDocument/2006/relationships/image" Target="../media/image14.png"/><Relationship Id="rId6" Type="http://schemas.openxmlformats.org/officeDocument/2006/relationships/image" Target="../media/image6.png"/><Relationship Id="rId7" Type="http://schemas.openxmlformats.org/officeDocument/2006/relationships/image" Target="../media/image9.png"/><Relationship Id="rId8" Type="http://schemas.openxmlformats.org/officeDocument/2006/relationships/image" Target="../media/image1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11" Type="http://schemas.openxmlformats.org/officeDocument/2006/relationships/image" Target="../media/image13.png"/><Relationship Id="rId10" Type="http://schemas.openxmlformats.org/officeDocument/2006/relationships/image" Target="../media/image6.png"/><Relationship Id="rId9" Type="http://schemas.openxmlformats.org/officeDocument/2006/relationships/image" Target="../media/image14.png"/><Relationship Id="rId5" Type="http://schemas.openxmlformats.org/officeDocument/2006/relationships/image" Target="../media/image5.png"/><Relationship Id="rId6" Type="http://schemas.openxmlformats.org/officeDocument/2006/relationships/image" Target="../media/image10.png"/><Relationship Id="rId7" Type="http://schemas.openxmlformats.org/officeDocument/2006/relationships/image" Target="../media/image9.png"/><Relationship Id="rId8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idebar Content text left">
  <p:cSld name="Sidebar Content text lef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8947150" y="0"/>
            <a:ext cx="324008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0" lIns="457200" spcFirstLastPara="1" rIns="274300" wrap="square" tIns="1188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b="1" sz="6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960"/>
              <a:buFont typeface="Arial"/>
              <a:buNone/>
              <a:defRPr sz="1600">
                <a:solidFill>
                  <a:schemeClr val="lt1"/>
                </a:solidFill>
              </a:defRPr>
            </a:lvl2pPr>
            <a:lvl3pPr indent="-28956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Char char="•"/>
              <a:defRPr sz="1600">
                <a:solidFill>
                  <a:schemeClr val="lt1"/>
                </a:solidFill>
              </a:defRPr>
            </a:lvl3pPr>
            <a:lvl4pPr indent="-30988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80"/>
              <a:buChar char="–"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Font typeface="Arial"/>
              <a:buNone/>
              <a:defRPr sz="1200" cap="none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4325" y="302839"/>
            <a:ext cx="7783513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" name="Google Shape;21;p3"/>
          <p:cNvSpPr txBox="1"/>
          <p:nvPr>
            <p:ph idx="2" type="body"/>
          </p:nvPr>
        </p:nvSpPr>
        <p:spPr>
          <a:xfrm>
            <a:off x="314325" y="1612900"/>
            <a:ext cx="7783513" cy="34496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9718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2pPr>
            <a:lvl3pPr indent="-2971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4pPr>
            <a:lvl5pPr indent="-32003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hart Content text left">
  <p:cSld name="Chart Content text lef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2"/>
          <p:cNvSpPr txBox="1"/>
          <p:nvPr>
            <p:ph type="title"/>
          </p:nvPr>
        </p:nvSpPr>
        <p:spPr>
          <a:xfrm>
            <a:off x="314325" y="302839"/>
            <a:ext cx="5705475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2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12"/>
          <p:cNvSpPr txBox="1"/>
          <p:nvPr>
            <p:ph idx="1" type="body"/>
          </p:nvPr>
        </p:nvSpPr>
        <p:spPr>
          <a:xfrm>
            <a:off x="314325" y="1612900"/>
            <a:ext cx="4740275" cy="34496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9718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2pPr>
            <a:lvl3pPr indent="-2971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4pPr>
            <a:lvl5pPr indent="-32003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0" name="Google Shape;90;p12"/>
          <p:cNvPicPr preferRelativeResize="0"/>
          <p:nvPr/>
        </p:nvPicPr>
        <p:blipFill rotWithShape="1">
          <a:blip r:embed="rId2">
            <a:alphaModFix/>
          </a:blip>
          <a:srcRect b="0" l="0" r="64912" t="0"/>
          <a:stretch/>
        </p:blipFill>
        <p:spPr>
          <a:xfrm>
            <a:off x="108500" y="6492149"/>
            <a:ext cx="304200" cy="30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hart Content text right">
  <p:cSld name="Chart Content text righ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3"/>
          <p:cNvSpPr txBox="1"/>
          <p:nvPr>
            <p:ph type="title"/>
          </p:nvPr>
        </p:nvSpPr>
        <p:spPr>
          <a:xfrm>
            <a:off x="6151563" y="302839"/>
            <a:ext cx="5705475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3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3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3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6" name="Google Shape;96;p13"/>
          <p:cNvSpPr txBox="1"/>
          <p:nvPr>
            <p:ph idx="1" type="body"/>
          </p:nvPr>
        </p:nvSpPr>
        <p:spPr>
          <a:xfrm>
            <a:off x="6151563" y="1612900"/>
            <a:ext cx="4740275" cy="34496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9718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2pPr>
            <a:lvl3pPr indent="-2971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4pPr>
            <a:lvl5pPr indent="-32003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/>
          <p:nvPr>
            <p:ph type="title"/>
          </p:nvPr>
        </p:nvSpPr>
        <p:spPr>
          <a:xfrm>
            <a:off x="314325" y="302839"/>
            <a:ext cx="11558588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4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4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4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s with captions">
  <p:cSld name="Photos with captions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/>
          <p:nvPr>
            <p:ph type="title"/>
          </p:nvPr>
        </p:nvSpPr>
        <p:spPr>
          <a:xfrm>
            <a:off x="314325" y="302839"/>
            <a:ext cx="11558588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5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5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5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7" name="Google Shape;107;p15"/>
          <p:cNvSpPr/>
          <p:nvPr>
            <p:ph idx="2" type="pic"/>
          </p:nvPr>
        </p:nvSpPr>
        <p:spPr>
          <a:xfrm>
            <a:off x="314325" y="1287463"/>
            <a:ext cx="7666038" cy="4313237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08" name="Google Shape;108;p15"/>
          <p:cNvSpPr/>
          <p:nvPr>
            <p:ph idx="3" type="pic"/>
          </p:nvPr>
        </p:nvSpPr>
        <p:spPr>
          <a:xfrm>
            <a:off x="8097838" y="1287463"/>
            <a:ext cx="3775075" cy="2052637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09" name="Google Shape;109;p15"/>
          <p:cNvSpPr/>
          <p:nvPr>
            <p:ph idx="4" type="pic"/>
          </p:nvPr>
        </p:nvSpPr>
        <p:spPr>
          <a:xfrm>
            <a:off x="8097838" y="3509963"/>
            <a:ext cx="3775075" cy="2052637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10" name="Google Shape;110;p15"/>
          <p:cNvSpPr txBox="1"/>
          <p:nvPr>
            <p:ph idx="1" type="body"/>
          </p:nvPr>
        </p:nvSpPr>
        <p:spPr>
          <a:xfrm>
            <a:off x="314325" y="5753100"/>
            <a:ext cx="7666038" cy="2825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cap="none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20"/>
              <a:buFont typeface="Arial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20"/>
              <a:buFont typeface="Arial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Font typeface="Arial"/>
              <a:buNone/>
              <a:defRPr sz="12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Font typeface="Arial"/>
              <a:buNone/>
              <a:defRPr sz="12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A close up of a logo&#10;&#10;Description automatically generated" id="111" name="Google Shape;111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9456" y="6245352"/>
            <a:ext cx="411480" cy="411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s with captions 2">
  <p:cSld name="Photos with captions 2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6"/>
          <p:cNvSpPr txBox="1"/>
          <p:nvPr>
            <p:ph type="title"/>
          </p:nvPr>
        </p:nvSpPr>
        <p:spPr>
          <a:xfrm>
            <a:off x="314325" y="302839"/>
            <a:ext cx="11558588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6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16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6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7" name="Google Shape;117;p16"/>
          <p:cNvSpPr/>
          <p:nvPr>
            <p:ph idx="2" type="pic"/>
          </p:nvPr>
        </p:nvSpPr>
        <p:spPr>
          <a:xfrm>
            <a:off x="314325" y="1287463"/>
            <a:ext cx="5713413" cy="4313237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18" name="Google Shape;118;p16"/>
          <p:cNvSpPr txBox="1"/>
          <p:nvPr>
            <p:ph idx="1" type="body"/>
          </p:nvPr>
        </p:nvSpPr>
        <p:spPr>
          <a:xfrm>
            <a:off x="314325" y="5753100"/>
            <a:ext cx="7666038" cy="2825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cap="none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20"/>
              <a:buFont typeface="Arial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20"/>
              <a:buFont typeface="Arial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Font typeface="Arial"/>
              <a:buNone/>
              <a:defRPr sz="12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Font typeface="Arial"/>
              <a:buNone/>
              <a:defRPr sz="12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" name="Google Shape;119;p16"/>
          <p:cNvSpPr/>
          <p:nvPr>
            <p:ph idx="3" type="pic"/>
          </p:nvPr>
        </p:nvSpPr>
        <p:spPr>
          <a:xfrm>
            <a:off x="6143625" y="1287463"/>
            <a:ext cx="5713413" cy="4313237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pic>
        <p:nvPicPr>
          <p:cNvPr descr="A close up of a logo&#10;&#10;Description automatically generated" id="120" name="Google Shape;120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9456" y="6245352"/>
            <a:ext cx="411480" cy="411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am with titles">
  <p:cSld name="Team with titles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7"/>
          <p:cNvSpPr txBox="1"/>
          <p:nvPr>
            <p:ph type="title"/>
          </p:nvPr>
        </p:nvSpPr>
        <p:spPr>
          <a:xfrm>
            <a:off x="314325" y="302839"/>
            <a:ext cx="11558588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17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17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7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6" name="Google Shape;126;p17"/>
          <p:cNvSpPr/>
          <p:nvPr>
            <p:ph idx="2" type="pic"/>
          </p:nvPr>
        </p:nvSpPr>
        <p:spPr>
          <a:xfrm>
            <a:off x="314326" y="1287463"/>
            <a:ext cx="3760788" cy="4313237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27" name="Google Shape;127;p17"/>
          <p:cNvSpPr txBox="1"/>
          <p:nvPr>
            <p:ph idx="1" type="body"/>
          </p:nvPr>
        </p:nvSpPr>
        <p:spPr>
          <a:xfrm>
            <a:off x="314325" y="5753100"/>
            <a:ext cx="3760788" cy="2825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sz="1200" cap="none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20"/>
              <a:buFont typeface="Arial"/>
              <a:buNone/>
              <a:defRPr b="1" sz="1200" cap="none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20"/>
              <a:buFont typeface="Arial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Font typeface="Arial"/>
              <a:buNone/>
              <a:defRPr sz="12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Font typeface="Arial"/>
              <a:buNone/>
              <a:defRPr sz="12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" name="Google Shape;128;p17"/>
          <p:cNvSpPr/>
          <p:nvPr>
            <p:ph idx="3" type="pic"/>
          </p:nvPr>
        </p:nvSpPr>
        <p:spPr>
          <a:xfrm>
            <a:off x="4213226" y="1287463"/>
            <a:ext cx="3760788" cy="4313237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29" name="Google Shape;129;p17"/>
          <p:cNvSpPr/>
          <p:nvPr>
            <p:ph idx="4" type="pic"/>
          </p:nvPr>
        </p:nvSpPr>
        <p:spPr>
          <a:xfrm>
            <a:off x="8124826" y="1287463"/>
            <a:ext cx="3760788" cy="4313237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30" name="Google Shape;130;p17"/>
          <p:cNvSpPr txBox="1"/>
          <p:nvPr>
            <p:ph idx="5" type="body"/>
          </p:nvPr>
        </p:nvSpPr>
        <p:spPr>
          <a:xfrm>
            <a:off x="4225925" y="5753100"/>
            <a:ext cx="3760788" cy="2825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sz="1200" cap="none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20"/>
              <a:buFont typeface="Arial"/>
              <a:buNone/>
              <a:defRPr b="1" sz="1200" cap="none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20"/>
              <a:buFont typeface="Arial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Font typeface="Arial"/>
              <a:buNone/>
              <a:defRPr sz="12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Font typeface="Arial"/>
              <a:buNone/>
              <a:defRPr sz="12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" name="Google Shape;131;p17"/>
          <p:cNvSpPr txBox="1"/>
          <p:nvPr>
            <p:ph idx="6" type="body"/>
          </p:nvPr>
        </p:nvSpPr>
        <p:spPr>
          <a:xfrm>
            <a:off x="8099425" y="5753100"/>
            <a:ext cx="3760788" cy="2825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sz="1200" cap="none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20"/>
              <a:buFont typeface="Arial"/>
              <a:buNone/>
              <a:defRPr b="1" sz="1200" cap="none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20"/>
              <a:buFont typeface="Arial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Font typeface="Arial"/>
              <a:buNone/>
              <a:defRPr sz="12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Font typeface="Arial"/>
              <a:buNone/>
              <a:defRPr sz="12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A close up of a logo&#10;&#10;Description automatically generated" id="132" name="Google Shape;132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9456" y="6245352"/>
            <a:ext cx="411480" cy="411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image with title and black text">
  <p:cSld name="Full image with title and black 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8"/>
          <p:cNvSpPr/>
          <p:nvPr>
            <p:ph idx="2" type="pic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35" name="Google Shape;135;p18"/>
          <p:cNvSpPr txBox="1"/>
          <p:nvPr>
            <p:ph type="title"/>
          </p:nvPr>
        </p:nvSpPr>
        <p:spPr>
          <a:xfrm>
            <a:off x="314325" y="302839"/>
            <a:ext cx="11558588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8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18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18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9" name="Google Shape;139;p18"/>
          <p:cNvSpPr txBox="1"/>
          <p:nvPr>
            <p:ph idx="1" type="body"/>
          </p:nvPr>
        </p:nvSpPr>
        <p:spPr>
          <a:xfrm>
            <a:off x="314325" y="1638300"/>
            <a:ext cx="3760788" cy="44058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1pPr>
            <a:lvl2pPr indent="-28956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Char char="•"/>
              <a:defRPr sz="1600"/>
            </a:lvl2pPr>
            <a:lvl3pPr indent="-28956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Char char="•"/>
              <a:defRPr sz="1600"/>
            </a:lvl3pPr>
            <a:lvl4pPr indent="-30988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80"/>
              <a:buChar char="–"/>
              <a:defRPr sz="1600"/>
            </a:lvl4pPr>
            <a:lvl5pPr indent="-30987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80"/>
              <a:buChar char="–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A close up of a sign&#10;&#10;Description automatically generated" id="140" name="Google Shape;140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9456" y="6245352"/>
            <a:ext cx="411480" cy="411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Full image with title and white text">
  <p:cSld name="1_Full image with title and white text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9"/>
          <p:cNvSpPr/>
          <p:nvPr>
            <p:ph idx="2" type="pic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43" name="Google Shape;143;p19"/>
          <p:cNvSpPr txBox="1"/>
          <p:nvPr>
            <p:ph type="title"/>
          </p:nvPr>
        </p:nvSpPr>
        <p:spPr>
          <a:xfrm>
            <a:off x="314325" y="302839"/>
            <a:ext cx="11558588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19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19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19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7" name="Google Shape;147;p19"/>
          <p:cNvSpPr txBox="1"/>
          <p:nvPr>
            <p:ph idx="1" type="body"/>
          </p:nvPr>
        </p:nvSpPr>
        <p:spPr>
          <a:xfrm>
            <a:off x="314325" y="1638299"/>
            <a:ext cx="3760788" cy="43973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1pPr>
            <a:lvl2pPr indent="-28956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Char char="•"/>
              <a:defRPr sz="1600">
                <a:solidFill>
                  <a:schemeClr val="lt1"/>
                </a:solidFill>
              </a:defRPr>
            </a:lvl2pPr>
            <a:lvl3pPr indent="-28956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Char char="•"/>
              <a:defRPr sz="1600">
                <a:solidFill>
                  <a:schemeClr val="lt1"/>
                </a:solidFill>
              </a:defRPr>
            </a:lvl3pPr>
            <a:lvl4pPr indent="-30988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80"/>
              <a:buChar char="–"/>
              <a:defRPr sz="1600">
                <a:solidFill>
                  <a:schemeClr val="lt1"/>
                </a:solidFill>
              </a:defRPr>
            </a:lvl4pPr>
            <a:lvl5pPr indent="-30987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80"/>
              <a:buChar char="–"/>
              <a:defRPr sz="16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A close up of a sign&#10;&#10;Description automatically generated" id="148" name="Google Shape;148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9456" y="6245352"/>
            <a:ext cx="411480" cy="411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TANGERINE INNOVATION">
  <p:cSld name="DIVIDER TANGERINE INNOVATION">
    <p:bg>
      <p:bgPr>
        <a:solidFill>
          <a:schemeClr val="accent1"/>
        </a:solid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0"/>
          <p:cNvSpPr txBox="1"/>
          <p:nvPr>
            <p:ph type="ctrTitle"/>
          </p:nvPr>
        </p:nvSpPr>
        <p:spPr>
          <a:xfrm>
            <a:off x="329184" y="3236976"/>
            <a:ext cx="5698554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20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20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20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4" name="Google Shape;154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151563" y="307975"/>
            <a:ext cx="5721350" cy="57213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sign&#10;&#10;Description automatically generated" id="155" name="Google Shape;155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456" y="6245352"/>
            <a:ext cx="411480" cy="411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TANGERINE VISION">
  <p:cSld name="DIVIDER TANGERINE VISION">
    <p:bg>
      <p:bgPr>
        <a:solidFill>
          <a:schemeClr val="accent1"/>
        </a:solidFill>
      </p:bgPr>
    </p:bg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1"/>
          <p:cNvSpPr txBox="1"/>
          <p:nvPr>
            <p:ph type="ctrTitle"/>
          </p:nvPr>
        </p:nvSpPr>
        <p:spPr>
          <a:xfrm>
            <a:off x="329184" y="3236976"/>
            <a:ext cx="5698554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21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21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21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A close up of a sign&#10;&#10;Description automatically generated" id="161" name="Google Shape;161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9456" y="6245352"/>
            <a:ext cx="411480" cy="411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57913" y="320676"/>
            <a:ext cx="5714999" cy="5714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ESENTATION COVER 1 IMAGE">
  <p:cSld name="PRESENTATION COVER 1 IMAG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title"/>
          </p:nvPr>
        </p:nvSpPr>
        <p:spPr>
          <a:xfrm>
            <a:off x="314326" y="1734906"/>
            <a:ext cx="3760788" cy="17192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314326" y="3608388"/>
            <a:ext cx="3760788" cy="473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5" name="Google Shape;25;p4"/>
          <p:cNvSpPr txBox="1"/>
          <p:nvPr>
            <p:ph idx="2" type="body"/>
          </p:nvPr>
        </p:nvSpPr>
        <p:spPr>
          <a:xfrm>
            <a:off x="314325" y="5603875"/>
            <a:ext cx="3760788" cy="43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600"/>
              <a:buNone/>
              <a:defRPr sz="1000" cap="none"/>
            </a:lvl2pPr>
            <a:lvl3pPr indent="-2667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600"/>
              <a:buChar char="•"/>
              <a:defRPr sz="1000"/>
            </a:lvl3pPr>
            <a:lvl4pPr indent="-2794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800"/>
              <a:buChar char="–"/>
              <a:defRPr sz="1000"/>
            </a:lvl4pPr>
            <a:lvl5pPr indent="-2794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800"/>
              <a:buChar char="–"/>
              <a:defRPr sz="1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4"/>
          <p:cNvSpPr/>
          <p:nvPr>
            <p:ph idx="3" type="pic"/>
          </p:nvPr>
        </p:nvSpPr>
        <p:spPr>
          <a:xfrm>
            <a:off x="4191000" y="0"/>
            <a:ext cx="8001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pic>
        <p:nvPicPr>
          <p:cNvPr id="27" name="Google Shape;27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400" y="152400"/>
            <a:ext cx="1943100" cy="6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TANGERINE PATTERN">
  <p:cSld name="DIVIDER TANGERINE PATTERN">
    <p:bg>
      <p:bgPr>
        <a:solidFill>
          <a:schemeClr val="accent1"/>
        </a:solid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2"/>
          <p:cNvSpPr txBox="1"/>
          <p:nvPr>
            <p:ph type="ctrTitle"/>
          </p:nvPr>
        </p:nvSpPr>
        <p:spPr>
          <a:xfrm>
            <a:off x="329184" y="3236976"/>
            <a:ext cx="5695382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22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22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22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68" name="Google Shape;168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028238" y="4198938"/>
            <a:ext cx="863600" cy="86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163785" y="1287463"/>
            <a:ext cx="864453" cy="8644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008459" y="2260600"/>
            <a:ext cx="855663" cy="855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2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044112" y="2268537"/>
            <a:ext cx="847725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2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097837" y="4213226"/>
            <a:ext cx="849311" cy="849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1018837" y="5181599"/>
            <a:ext cx="854075" cy="854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2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167435" y="4221043"/>
            <a:ext cx="849312" cy="849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2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9078913" y="3212307"/>
            <a:ext cx="869156" cy="8691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078912" y="5195489"/>
            <a:ext cx="847725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sign&#10;&#10;Description automatically generated" id="177" name="Google Shape;177;p22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19456" y="6245352"/>
            <a:ext cx="411480" cy="411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AQUA DETERMINATION">
  <p:cSld name="DIVIDER AQUA DETERMINATION">
    <p:bg>
      <p:bgPr>
        <a:solidFill>
          <a:schemeClr val="accent4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3"/>
          <p:cNvSpPr txBox="1"/>
          <p:nvPr>
            <p:ph type="ctrTitle"/>
          </p:nvPr>
        </p:nvSpPr>
        <p:spPr>
          <a:xfrm>
            <a:off x="329184" y="3236976"/>
            <a:ext cx="572135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0" name="Google Shape;180;p23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23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2" name="Google Shape;182;p23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83" name="Google Shape;183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141466" y="323291"/>
            <a:ext cx="5721350" cy="57213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sign&#10;&#10;Description automatically generated" id="184" name="Google Shape;184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456" y="6245352"/>
            <a:ext cx="411480" cy="411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AQUA OUTCOMES">
  <p:cSld name="DIVIDER AQUA OUTCOMES">
    <p:bg>
      <p:bgPr>
        <a:solidFill>
          <a:schemeClr val="accent4"/>
        </a:solidFill>
      </p:bgPr>
    </p:bg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4"/>
          <p:cNvSpPr txBox="1"/>
          <p:nvPr>
            <p:ph type="ctrTitle"/>
          </p:nvPr>
        </p:nvSpPr>
        <p:spPr>
          <a:xfrm>
            <a:off x="329184" y="3236976"/>
            <a:ext cx="572135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7" name="Google Shape;187;p24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8" name="Google Shape;188;p24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9" name="Google Shape;189;p24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A close up of a sign&#10;&#10;Description automatically generated" id="190" name="Google Shape;190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9456" y="6245352"/>
            <a:ext cx="411480" cy="411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51563" y="323291"/>
            <a:ext cx="5721350" cy="5721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AQUA PATTERN">
  <p:cSld name="DIVIDER AQUA PATTERN">
    <p:bg>
      <p:bgPr>
        <a:solidFill>
          <a:schemeClr val="accent4"/>
        </a:solidFill>
      </p:bgPr>
    </p:bg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5"/>
          <p:cNvSpPr txBox="1"/>
          <p:nvPr>
            <p:ph type="ctrTitle"/>
          </p:nvPr>
        </p:nvSpPr>
        <p:spPr>
          <a:xfrm>
            <a:off x="329184" y="3236976"/>
            <a:ext cx="5707343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4" name="Google Shape;194;p25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5" name="Google Shape;195;p25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6" name="Google Shape;196;p25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97" name="Google Shape;197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044113" y="2266214"/>
            <a:ext cx="863600" cy="86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55474" y="4198938"/>
            <a:ext cx="864453" cy="8644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078913" y="2252663"/>
            <a:ext cx="855663" cy="855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2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180013" y="307975"/>
            <a:ext cx="847725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2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124699" y="5195489"/>
            <a:ext cx="849311" cy="849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2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28384" y="307975"/>
            <a:ext cx="854075" cy="854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2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1041203" y="1287463"/>
            <a:ext cx="849312" cy="849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25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8087519" y="3212307"/>
            <a:ext cx="869156" cy="8691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078912" y="4214813"/>
            <a:ext cx="847725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2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044068" y="3232465"/>
            <a:ext cx="849311" cy="849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2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26259" y="2245832"/>
            <a:ext cx="847725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sign&#10;&#10;Description automatically generated" id="208" name="Google Shape;208;p25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19456" y="6245352"/>
            <a:ext cx="411480" cy="411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VIOLET COLLABORATION">
  <p:cSld name="DIVIDER VIOLET COLLABORATION">
    <p:bg>
      <p:bgPr>
        <a:solidFill>
          <a:srgbClr val="4F17A8"/>
        </a:solidFill>
      </p:bgPr>
    </p:bg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6"/>
          <p:cNvSpPr txBox="1"/>
          <p:nvPr>
            <p:ph type="ctrTitle"/>
          </p:nvPr>
        </p:nvSpPr>
        <p:spPr>
          <a:xfrm>
            <a:off x="329184" y="3236976"/>
            <a:ext cx="572135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1" name="Google Shape;211;p26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2" name="Google Shape;212;p26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3" name="Google Shape;213;p26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14" name="Google Shape;214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151563" y="307975"/>
            <a:ext cx="5721350" cy="57213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sign&#10;&#10;Description automatically generated" id="215" name="Google Shape;215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456" y="6245352"/>
            <a:ext cx="411480" cy="411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VIOLET COLLABORATION">
  <p:cSld name="1_DIVIDER VIOLET COLLABORATION">
    <p:bg>
      <p:bgPr>
        <a:solidFill>
          <a:srgbClr val="4F17A8"/>
        </a:solidFill>
      </p:bgPr>
    </p:bg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7"/>
          <p:cNvSpPr txBox="1"/>
          <p:nvPr>
            <p:ph type="ctrTitle"/>
          </p:nvPr>
        </p:nvSpPr>
        <p:spPr>
          <a:xfrm>
            <a:off x="329184" y="3236976"/>
            <a:ext cx="572135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8" name="Google Shape;218;p27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9" name="Google Shape;219;p27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0" name="Google Shape;220;p27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A close up of a sign&#10;&#10;Description automatically generated" id="221" name="Google Shape;221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9456" y="6245352"/>
            <a:ext cx="411480" cy="411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51563" y="307975"/>
            <a:ext cx="5735016" cy="57350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VIOLET PATTERN">
  <p:cSld name="DIVIDER VIOLET PATTERN">
    <p:bg>
      <p:bgPr>
        <a:solidFill>
          <a:srgbClr val="4F17A8"/>
        </a:solidFill>
      </p:bgPr>
    </p:bg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8"/>
          <p:cNvSpPr txBox="1"/>
          <p:nvPr>
            <p:ph type="ctrTitle"/>
          </p:nvPr>
        </p:nvSpPr>
        <p:spPr>
          <a:xfrm>
            <a:off x="329184" y="3236976"/>
            <a:ext cx="5695095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" name="Google Shape;225;p28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6" name="Google Shape;226;p28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7" name="Google Shape;227;p28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28" name="Google Shape;228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047285" y="5187550"/>
            <a:ext cx="863600" cy="86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014070" y="3224893"/>
            <a:ext cx="864453" cy="8644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014070" y="1302004"/>
            <a:ext cx="855663" cy="855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2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087519" y="5232181"/>
            <a:ext cx="849311" cy="849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2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151563" y="2262188"/>
            <a:ext cx="854075" cy="854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2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078118" y="1287463"/>
            <a:ext cx="849312" cy="849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2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0058347" y="292894"/>
            <a:ext cx="869156" cy="8691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078912" y="4214813"/>
            <a:ext cx="847725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28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0044113" y="2262188"/>
            <a:ext cx="847725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sign&#10;&#10;Description automatically generated" id="237" name="Google Shape;237;p28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19456" y="6245352"/>
            <a:ext cx="411480" cy="411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PAGE TANGERINE COMMUNITY">
  <p:cSld name="QUOTE PAGE TANGERINE COMMUNITY">
    <p:bg>
      <p:bgPr>
        <a:solidFill>
          <a:schemeClr val="accent1"/>
        </a:solidFill>
      </p:bgPr>
    </p:bg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9"/>
          <p:cNvSpPr/>
          <p:nvPr/>
        </p:nvSpPr>
        <p:spPr>
          <a:xfrm>
            <a:off x="0" y="6080499"/>
            <a:ext cx="764088" cy="764088"/>
          </a:xfrm>
          <a:prstGeom prst="rect">
            <a:avLst/>
          </a:prstGeom>
          <a:solidFill>
            <a:srgbClr val="FF610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29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1" name="Google Shape;241;p29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2" name="Google Shape;242;p29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43" name="Google Shape;243;p29"/>
          <p:cNvSpPr txBox="1"/>
          <p:nvPr>
            <p:ph idx="1" type="body"/>
          </p:nvPr>
        </p:nvSpPr>
        <p:spPr>
          <a:xfrm>
            <a:off x="314326" y="341313"/>
            <a:ext cx="4740274" cy="11414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25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 cap="none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840"/>
              <a:buFont typeface="Arial"/>
              <a:buNone/>
              <a:defRPr b="1" sz="1400" cap="none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840"/>
              <a:buFont typeface="Arial"/>
              <a:buNone/>
              <a:defRPr sz="1400" cap="none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560"/>
              <a:buFont typeface="Arial"/>
              <a:buNone/>
              <a:defRPr sz="32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560"/>
              <a:buFont typeface="Arial"/>
              <a:buNone/>
              <a:defRPr sz="32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grpSp>
        <p:nvGrpSpPr>
          <p:cNvPr id="244" name="Google Shape;244;p29"/>
          <p:cNvGrpSpPr/>
          <p:nvPr/>
        </p:nvGrpSpPr>
        <p:grpSpPr>
          <a:xfrm>
            <a:off x="6151563" y="-1058863"/>
            <a:ext cx="7164388" cy="7162801"/>
            <a:chOff x="3875" y="-667"/>
            <a:chExt cx="4513" cy="4512"/>
          </a:xfrm>
        </p:grpSpPr>
        <p:sp>
          <p:nvSpPr>
            <p:cNvPr id="245" name="Google Shape;245;p29"/>
            <p:cNvSpPr/>
            <p:nvPr/>
          </p:nvSpPr>
          <p:spPr>
            <a:xfrm>
              <a:off x="3875" y="-667"/>
              <a:ext cx="4498" cy="4497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29"/>
            <p:cNvSpPr/>
            <p:nvPr/>
          </p:nvSpPr>
          <p:spPr>
            <a:xfrm>
              <a:off x="3875" y="-667"/>
              <a:ext cx="1503" cy="1503"/>
            </a:xfrm>
            <a:custGeom>
              <a:rect b="b" l="l" r="r" t="t"/>
              <a:pathLst>
                <a:path extrusionOk="0" h="959" w="959">
                  <a:moveTo>
                    <a:pt x="959" y="479"/>
                  </a:moveTo>
                  <a:lnTo>
                    <a:pt x="959" y="479"/>
                  </a:lnTo>
                  <a:cubicBezTo>
                    <a:pt x="959" y="744"/>
                    <a:pt x="745" y="959"/>
                    <a:pt x="479" y="959"/>
                  </a:cubicBezTo>
                  <a:cubicBezTo>
                    <a:pt x="214" y="959"/>
                    <a:pt x="0" y="744"/>
                    <a:pt x="0" y="479"/>
                  </a:cubicBezTo>
                  <a:cubicBezTo>
                    <a:pt x="0" y="213"/>
                    <a:pt x="214" y="0"/>
                    <a:pt x="479" y="0"/>
                  </a:cubicBezTo>
                  <a:cubicBezTo>
                    <a:pt x="745" y="0"/>
                    <a:pt x="959" y="213"/>
                    <a:pt x="959" y="47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29"/>
            <p:cNvSpPr/>
            <p:nvPr/>
          </p:nvSpPr>
          <p:spPr>
            <a:xfrm>
              <a:off x="5378" y="-667"/>
              <a:ext cx="1505" cy="1503"/>
            </a:xfrm>
            <a:custGeom>
              <a:rect b="b" l="l" r="r" t="t"/>
              <a:pathLst>
                <a:path extrusionOk="0" h="959" w="960">
                  <a:moveTo>
                    <a:pt x="960" y="479"/>
                  </a:moveTo>
                  <a:lnTo>
                    <a:pt x="960" y="479"/>
                  </a:lnTo>
                  <a:cubicBezTo>
                    <a:pt x="960" y="744"/>
                    <a:pt x="746" y="959"/>
                    <a:pt x="480" y="959"/>
                  </a:cubicBezTo>
                  <a:cubicBezTo>
                    <a:pt x="215" y="959"/>
                    <a:pt x="0" y="744"/>
                    <a:pt x="0" y="479"/>
                  </a:cubicBezTo>
                  <a:cubicBezTo>
                    <a:pt x="0" y="213"/>
                    <a:pt x="215" y="0"/>
                    <a:pt x="480" y="0"/>
                  </a:cubicBezTo>
                  <a:cubicBezTo>
                    <a:pt x="746" y="0"/>
                    <a:pt x="960" y="213"/>
                    <a:pt x="960" y="47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29"/>
            <p:cNvSpPr/>
            <p:nvPr/>
          </p:nvSpPr>
          <p:spPr>
            <a:xfrm>
              <a:off x="6883" y="-667"/>
              <a:ext cx="1505" cy="1503"/>
            </a:xfrm>
            <a:custGeom>
              <a:rect b="b" l="l" r="r" t="t"/>
              <a:pathLst>
                <a:path extrusionOk="0" h="959" w="960">
                  <a:moveTo>
                    <a:pt x="960" y="479"/>
                  </a:moveTo>
                  <a:lnTo>
                    <a:pt x="960" y="479"/>
                  </a:lnTo>
                  <a:cubicBezTo>
                    <a:pt x="960" y="744"/>
                    <a:pt x="746" y="959"/>
                    <a:pt x="480" y="959"/>
                  </a:cubicBezTo>
                  <a:cubicBezTo>
                    <a:pt x="215" y="959"/>
                    <a:pt x="0" y="744"/>
                    <a:pt x="0" y="479"/>
                  </a:cubicBezTo>
                  <a:cubicBezTo>
                    <a:pt x="0" y="213"/>
                    <a:pt x="215" y="0"/>
                    <a:pt x="480" y="0"/>
                  </a:cubicBezTo>
                  <a:cubicBezTo>
                    <a:pt x="746" y="0"/>
                    <a:pt x="960" y="213"/>
                    <a:pt x="960" y="47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29"/>
            <p:cNvSpPr/>
            <p:nvPr/>
          </p:nvSpPr>
          <p:spPr>
            <a:xfrm>
              <a:off x="3875" y="836"/>
              <a:ext cx="1503" cy="1505"/>
            </a:xfrm>
            <a:custGeom>
              <a:rect b="b" l="l" r="r" t="t"/>
              <a:pathLst>
                <a:path extrusionOk="0" h="960" w="959">
                  <a:moveTo>
                    <a:pt x="959" y="480"/>
                  </a:moveTo>
                  <a:lnTo>
                    <a:pt x="959" y="480"/>
                  </a:lnTo>
                  <a:cubicBezTo>
                    <a:pt x="959" y="745"/>
                    <a:pt x="745" y="960"/>
                    <a:pt x="479" y="960"/>
                  </a:cubicBezTo>
                  <a:cubicBezTo>
                    <a:pt x="214" y="960"/>
                    <a:pt x="0" y="745"/>
                    <a:pt x="0" y="480"/>
                  </a:cubicBezTo>
                  <a:cubicBezTo>
                    <a:pt x="0" y="214"/>
                    <a:pt x="214" y="0"/>
                    <a:pt x="479" y="0"/>
                  </a:cubicBezTo>
                  <a:cubicBezTo>
                    <a:pt x="745" y="0"/>
                    <a:pt x="959" y="214"/>
                    <a:pt x="959" y="48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29"/>
            <p:cNvSpPr/>
            <p:nvPr/>
          </p:nvSpPr>
          <p:spPr>
            <a:xfrm>
              <a:off x="5378" y="836"/>
              <a:ext cx="1505" cy="1505"/>
            </a:xfrm>
            <a:custGeom>
              <a:rect b="b" l="l" r="r" t="t"/>
              <a:pathLst>
                <a:path extrusionOk="0" h="960" w="960">
                  <a:moveTo>
                    <a:pt x="960" y="480"/>
                  </a:moveTo>
                  <a:lnTo>
                    <a:pt x="960" y="480"/>
                  </a:lnTo>
                  <a:cubicBezTo>
                    <a:pt x="960" y="745"/>
                    <a:pt x="746" y="960"/>
                    <a:pt x="480" y="960"/>
                  </a:cubicBezTo>
                  <a:cubicBezTo>
                    <a:pt x="215" y="960"/>
                    <a:pt x="0" y="745"/>
                    <a:pt x="0" y="480"/>
                  </a:cubicBezTo>
                  <a:cubicBezTo>
                    <a:pt x="0" y="214"/>
                    <a:pt x="215" y="0"/>
                    <a:pt x="480" y="0"/>
                  </a:cubicBezTo>
                  <a:cubicBezTo>
                    <a:pt x="746" y="0"/>
                    <a:pt x="960" y="214"/>
                    <a:pt x="960" y="48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29"/>
            <p:cNvSpPr/>
            <p:nvPr/>
          </p:nvSpPr>
          <p:spPr>
            <a:xfrm>
              <a:off x="6883" y="836"/>
              <a:ext cx="1505" cy="1505"/>
            </a:xfrm>
            <a:custGeom>
              <a:rect b="b" l="l" r="r" t="t"/>
              <a:pathLst>
                <a:path extrusionOk="0" h="960" w="960">
                  <a:moveTo>
                    <a:pt x="960" y="480"/>
                  </a:moveTo>
                  <a:lnTo>
                    <a:pt x="960" y="480"/>
                  </a:lnTo>
                  <a:cubicBezTo>
                    <a:pt x="960" y="745"/>
                    <a:pt x="746" y="960"/>
                    <a:pt x="480" y="960"/>
                  </a:cubicBezTo>
                  <a:cubicBezTo>
                    <a:pt x="215" y="960"/>
                    <a:pt x="0" y="745"/>
                    <a:pt x="0" y="480"/>
                  </a:cubicBezTo>
                  <a:cubicBezTo>
                    <a:pt x="0" y="214"/>
                    <a:pt x="215" y="0"/>
                    <a:pt x="480" y="0"/>
                  </a:cubicBezTo>
                  <a:cubicBezTo>
                    <a:pt x="746" y="0"/>
                    <a:pt x="960" y="214"/>
                    <a:pt x="960" y="48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Google Shape;252;p29"/>
            <p:cNvSpPr/>
            <p:nvPr/>
          </p:nvSpPr>
          <p:spPr>
            <a:xfrm>
              <a:off x="3875" y="2341"/>
              <a:ext cx="1503" cy="1504"/>
            </a:xfrm>
            <a:custGeom>
              <a:rect b="b" l="l" r="r" t="t"/>
              <a:pathLst>
                <a:path extrusionOk="0" h="960" w="959">
                  <a:moveTo>
                    <a:pt x="959" y="480"/>
                  </a:moveTo>
                  <a:lnTo>
                    <a:pt x="959" y="480"/>
                  </a:lnTo>
                  <a:cubicBezTo>
                    <a:pt x="959" y="745"/>
                    <a:pt x="745" y="960"/>
                    <a:pt x="479" y="960"/>
                  </a:cubicBezTo>
                  <a:cubicBezTo>
                    <a:pt x="214" y="960"/>
                    <a:pt x="0" y="745"/>
                    <a:pt x="0" y="480"/>
                  </a:cubicBezTo>
                  <a:cubicBezTo>
                    <a:pt x="0" y="214"/>
                    <a:pt x="214" y="0"/>
                    <a:pt x="479" y="0"/>
                  </a:cubicBezTo>
                  <a:cubicBezTo>
                    <a:pt x="745" y="0"/>
                    <a:pt x="959" y="214"/>
                    <a:pt x="959" y="48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29"/>
            <p:cNvSpPr/>
            <p:nvPr/>
          </p:nvSpPr>
          <p:spPr>
            <a:xfrm>
              <a:off x="5378" y="2341"/>
              <a:ext cx="1505" cy="1504"/>
            </a:xfrm>
            <a:custGeom>
              <a:rect b="b" l="l" r="r" t="t"/>
              <a:pathLst>
                <a:path extrusionOk="0" h="960" w="960">
                  <a:moveTo>
                    <a:pt x="960" y="480"/>
                  </a:moveTo>
                  <a:lnTo>
                    <a:pt x="960" y="480"/>
                  </a:lnTo>
                  <a:cubicBezTo>
                    <a:pt x="960" y="745"/>
                    <a:pt x="746" y="960"/>
                    <a:pt x="480" y="960"/>
                  </a:cubicBezTo>
                  <a:cubicBezTo>
                    <a:pt x="215" y="960"/>
                    <a:pt x="0" y="745"/>
                    <a:pt x="0" y="480"/>
                  </a:cubicBezTo>
                  <a:cubicBezTo>
                    <a:pt x="0" y="214"/>
                    <a:pt x="215" y="0"/>
                    <a:pt x="480" y="0"/>
                  </a:cubicBezTo>
                  <a:cubicBezTo>
                    <a:pt x="746" y="0"/>
                    <a:pt x="960" y="214"/>
                    <a:pt x="960" y="48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29"/>
            <p:cNvSpPr/>
            <p:nvPr/>
          </p:nvSpPr>
          <p:spPr>
            <a:xfrm>
              <a:off x="6883" y="2341"/>
              <a:ext cx="1505" cy="1504"/>
            </a:xfrm>
            <a:custGeom>
              <a:rect b="b" l="l" r="r" t="t"/>
              <a:pathLst>
                <a:path extrusionOk="0" h="960" w="960">
                  <a:moveTo>
                    <a:pt x="960" y="480"/>
                  </a:moveTo>
                  <a:lnTo>
                    <a:pt x="960" y="480"/>
                  </a:lnTo>
                  <a:cubicBezTo>
                    <a:pt x="960" y="745"/>
                    <a:pt x="746" y="960"/>
                    <a:pt x="480" y="960"/>
                  </a:cubicBezTo>
                  <a:cubicBezTo>
                    <a:pt x="215" y="960"/>
                    <a:pt x="0" y="745"/>
                    <a:pt x="0" y="480"/>
                  </a:cubicBezTo>
                  <a:cubicBezTo>
                    <a:pt x="0" y="214"/>
                    <a:pt x="215" y="0"/>
                    <a:pt x="480" y="0"/>
                  </a:cubicBezTo>
                  <a:cubicBezTo>
                    <a:pt x="746" y="0"/>
                    <a:pt x="960" y="214"/>
                    <a:pt x="960" y="48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PAGE IMAGE">
  <p:cSld name="QUOTE PAGE IMAGE"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0"/>
          <p:cNvSpPr/>
          <p:nvPr>
            <p:ph idx="2" type="pic"/>
          </p:nvPr>
        </p:nvSpPr>
        <p:spPr>
          <a:xfrm>
            <a:off x="4191000" y="0"/>
            <a:ext cx="8001000" cy="68580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257" name="Google Shape;257;p30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8" name="Google Shape;258;p30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9" name="Google Shape;259;p30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60" name="Google Shape;260;p30"/>
          <p:cNvSpPr txBox="1"/>
          <p:nvPr>
            <p:ph idx="1" type="body"/>
          </p:nvPr>
        </p:nvSpPr>
        <p:spPr>
          <a:xfrm>
            <a:off x="314326" y="341313"/>
            <a:ext cx="3760787" cy="11414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3125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cap="none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840"/>
              <a:buFont typeface="Arial"/>
              <a:buNone/>
              <a:defRPr b="1" sz="1400" cap="none">
                <a:solidFill>
                  <a:schemeClr val="dk1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840"/>
              <a:buFont typeface="Arial"/>
              <a:buNone/>
              <a:defRPr sz="1400" cap="none">
                <a:solidFill>
                  <a:schemeClr val="dk1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560"/>
              <a:buFont typeface="Arial"/>
              <a:buNone/>
              <a:defRPr sz="3200">
                <a:solidFill>
                  <a:schemeClr val="dk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560"/>
              <a:buFont typeface="Arial"/>
              <a:buNone/>
              <a:defRPr sz="32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PAGE FULL IMAGE">
  <p:cSld name="QUOTE PAGE FULL IMAGE"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1"/>
          <p:cNvSpPr/>
          <p:nvPr>
            <p:ph idx="2" type="pic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263" name="Google Shape;263;p31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4" name="Google Shape;264;p31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5" name="Google Shape;265;p31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66" name="Google Shape;266;p31"/>
          <p:cNvSpPr txBox="1"/>
          <p:nvPr>
            <p:ph idx="1" type="body"/>
          </p:nvPr>
        </p:nvSpPr>
        <p:spPr>
          <a:xfrm>
            <a:off x="314326" y="341313"/>
            <a:ext cx="3760787" cy="11414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3125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 cap="none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840"/>
              <a:buFont typeface="Arial"/>
              <a:buNone/>
              <a:defRPr b="1" sz="1400" cap="none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840"/>
              <a:buFont typeface="Arial"/>
              <a:buNone/>
              <a:defRPr sz="1400" cap="none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560"/>
              <a:buFont typeface="Arial"/>
              <a:buNone/>
              <a:defRPr sz="32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560"/>
              <a:buFont typeface="Arial"/>
              <a:buNone/>
              <a:defRPr sz="32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67" name="Google Shape;267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5589" y="6248181"/>
            <a:ext cx="411480" cy="411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47285" y="5187550"/>
            <a:ext cx="863600" cy="86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3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014070" y="3224893"/>
            <a:ext cx="864453" cy="8644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3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1014070" y="1302004"/>
            <a:ext cx="855663" cy="855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p3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087519" y="5232181"/>
            <a:ext cx="849311" cy="849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3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078118" y="1287463"/>
            <a:ext cx="849312" cy="849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3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 rot="-5400000">
            <a:off x="11015091" y="4229836"/>
            <a:ext cx="847725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3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0058347" y="292894"/>
            <a:ext cx="869156" cy="8691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p3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0044113" y="2262188"/>
            <a:ext cx="847725" cy="847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ESENTATION COVER GROWTH">
  <p:cSld name="PRESENTATION COVER GROWTH">
    <p:bg>
      <p:bgPr>
        <a:solidFill>
          <a:schemeClr val="accent1"/>
        </a:solid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314326" y="1734906"/>
            <a:ext cx="3760788" cy="17192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314326" y="3608388"/>
            <a:ext cx="3760788" cy="473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2" type="body"/>
          </p:nvPr>
        </p:nvSpPr>
        <p:spPr>
          <a:xfrm>
            <a:off x="314325" y="5603875"/>
            <a:ext cx="3760788" cy="43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600"/>
              <a:buNone/>
              <a:defRPr sz="1000" cap="none">
                <a:solidFill>
                  <a:schemeClr val="lt1"/>
                </a:solidFill>
              </a:defRPr>
            </a:lvl2pPr>
            <a:lvl3pPr indent="-2667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600"/>
              <a:buChar char="•"/>
              <a:defRPr sz="1000">
                <a:solidFill>
                  <a:schemeClr val="lt1"/>
                </a:solidFill>
              </a:defRPr>
            </a:lvl3pPr>
            <a:lvl4pPr indent="-2794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800"/>
              <a:buChar char="–"/>
              <a:defRPr sz="1000">
                <a:solidFill>
                  <a:schemeClr val="lt1"/>
                </a:solidFill>
              </a:defRPr>
            </a:lvl4pPr>
            <a:lvl5pPr indent="-2794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800"/>
              <a:buChar char="–"/>
              <a:defRPr sz="10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2" name="Google Shape;32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151564" y="304802"/>
            <a:ext cx="5730874" cy="5730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152400"/>
            <a:ext cx="1943100" cy="6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BLUE MULTI">
  <p:cSld name="1_DIVIDER BLUE MULTI">
    <p:bg>
      <p:bgPr>
        <a:solidFill>
          <a:schemeClr val="accent4"/>
        </a:solidFill>
      </p:bgPr>
    </p:bg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2"/>
          <p:cNvSpPr txBox="1"/>
          <p:nvPr>
            <p:ph type="ctrTitle"/>
          </p:nvPr>
        </p:nvSpPr>
        <p:spPr>
          <a:xfrm>
            <a:off x="329184" y="3236976"/>
            <a:ext cx="4842891" cy="9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41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sz="48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8" name="Google Shape;278;p32"/>
          <p:cNvSpPr/>
          <p:nvPr/>
        </p:nvSpPr>
        <p:spPr>
          <a:xfrm>
            <a:off x="0" y="6080499"/>
            <a:ext cx="764088" cy="764088"/>
          </a:xfrm>
          <a:prstGeom prst="rect">
            <a:avLst/>
          </a:prstGeom>
          <a:solidFill>
            <a:srgbClr val="06BFE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9" name="Google Shape;279;p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5589" y="6248181"/>
            <a:ext cx="411480" cy="411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026915" y="3253101"/>
            <a:ext cx="863600" cy="86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Google Shape;281;p3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017250" y="2252663"/>
            <a:ext cx="864453" cy="8644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p3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076576" y="4198938"/>
            <a:ext cx="847725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p3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120516" y="2252663"/>
            <a:ext cx="854075" cy="854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p3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0042526" y="4231936"/>
            <a:ext cx="849312" cy="849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p3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0022682" y="258988"/>
            <a:ext cx="869156" cy="8691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p3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1042790" y="5195488"/>
            <a:ext cx="847725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p32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5157165" y="3232152"/>
            <a:ext cx="849311" cy="849311"/>
          </a:xfrm>
          <a:prstGeom prst="rect">
            <a:avLst/>
          </a:prstGeom>
          <a:noFill/>
          <a:ln>
            <a:noFill/>
          </a:ln>
        </p:spPr>
      </p:pic>
      <p:sp>
        <p:nvSpPr>
          <p:cNvPr id="288" name="Google Shape;288;p32"/>
          <p:cNvSpPr/>
          <p:nvPr/>
        </p:nvSpPr>
        <p:spPr>
          <a:xfrm>
            <a:off x="16606" y="6093912"/>
            <a:ext cx="1032112" cy="764088"/>
          </a:xfrm>
          <a:prstGeom prst="rect">
            <a:avLst/>
          </a:prstGeom>
          <a:solidFill>
            <a:srgbClr val="05BFE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9" name="Google Shape;289;p3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120516" y="5175477"/>
            <a:ext cx="854075" cy="854075"/>
          </a:xfrm>
          <a:prstGeom prst="rect">
            <a:avLst/>
          </a:prstGeom>
          <a:noFill/>
          <a:ln>
            <a:noFill/>
          </a:ln>
        </p:spPr>
      </p:pic>
      <p:sp>
        <p:nvSpPr>
          <p:cNvPr id="290" name="Google Shape;290;p32"/>
          <p:cNvSpPr txBox="1"/>
          <p:nvPr>
            <p:ph idx="1" type="body"/>
          </p:nvPr>
        </p:nvSpPr>
        <p:spPr>
          <a:xfrm>
            <a:off x="314325" y="5081588"/>
            <a:ext cx="4740275" cy="10128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cap="none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840"/>
              <a:buFont typeface="Arial"/>
              <a:buNone/>
              <a:defRPr sz="14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840"/>
              <a:buFont typeface="Arial"/>
              <a:buNone/>
              <a:defRPr sz="14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20"/>
              <a:buFont typeface="Arial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20"/>
              <a:buFont typeface="Arial"/>
              <a:buNone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91" name="Google Shape;291;p32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-137160" y="-137160"/>
            <a:ext cx="3921125" cy="1783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MI RGB PALETTE" type="blank">
  <p:cSld name="BLANK"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33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4" name="Google Shape;294;p33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33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96" name="Google Shape;296;p33"/>
          <p:cNvSpPr/>
          <p:nvPr/>
        </p:nvSpPr>
        <p:spPr>
          <a:xfrm>
            <a:off x="8089897" y="1287463"/>
            <a:ext cx="2801941" cy="846137"/>
          </a:xfrm>
          <a:prstGeom prst="rect">
            <a:avLst/>
          </a:prstGeom>
          <a:solidFill>
            <a:srgbClr val="4F17A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VIOLET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79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23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168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33"/>
          <p:cNvSpPr/>
          <p:nvPr/>
        </p:nvSpPr>
        <p:spPr>
          <a:xfrm>
            <a:off x="8089897" y="2252663"/>
            <a:ext cx="2809876" cy="863600"/>
          </a:xfrm>
          <a:prstGeom prst="rect">
            <a:avLst/>
          </a:prstGeom>
          <a:solidFill>
            <a:srgbClr val="2B008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DARK VIOLET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43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140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33"/>
          <p:cNvSpPr/>
          <p:nvPr/>
        </p:nvSpPr>
        <p:spPr>
          <a:xfrm>
            <a:off x="8097838" y="3233738"/>
            <a:ext cx="2809876" cy="846137"/>
          </a:xfrm>
          <a:prstGeom prst="rect">
            <a:avLst/>
          </a:prstGeom>
          <a:solidFill>
            <a:srgbClr val="8A66C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MID VIOLET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138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102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196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33"/>
          <p:cNvSpPr/>
          <p:nvPr/>
        </p:nvSpPr>
        <p:spPr>
          <a:xfrm>
            <a:off x="8097837" y="4194020"/>
            <a:ext cx="2794001" cy="855043"/>
          </a:xfrm>
          <a:prstGeom prst="rect">
            <a:avLst/>
          </a:prstGeom>
          <a:solidFill>
            <a:srgbClr val="C4B2E3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LIGHT VIOLET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196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178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227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33"/>
          <p:cNvSpPr/>
          <p:nvPr/>
        </p:nvSpPr>
        <p:spPr>
          <a:xfrm>
            <a:off x="314325" y="1287463"/>
            <a:ext cx="2787650" cy="846137"/>
          </a:xfrm>
          <a:prstGeom prst="rect">
            <a:avLst/>
          </a:prstGeom>
          <a:solidFill>
            <a:srgbClr val="FF610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TANGERINE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255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97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33"/>
          <p:cNvSpPr/>
          <p:nvPr/>
        </p:nvSpPr>
        <p:spPr>
          <a:xfrm>
            <a:off x="314325" y="2252663"/>
            <a:ext cx="2787650" cy="863600"/>
          </a:xfrm>
          <a:prstGeom prst="rect">
            <a:avLst/>
          </a:prstGeom>
          <a:solidFill>
            <a:srgbClr val="DD300B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DARK TANGERINE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221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49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33"/>
          <p:cNvSpPr/>
          <p:nvPr/>
        </p:nvSpPr>
        <p:spPr>
          <a:xfrm>
            <a:off x="314325" y="3235326"/>
            <a:ext cx="2787650" cy="846137"/>
          </a:xfrm>
          <a:prstGeom prst="rect">
            <a:avLst/>
          </a:prstGeom>
          <a:solidFill>
            <a:srgbClr val="FF946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MID TANGRINE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255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148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97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33"/>
          <p:cNvSpPr/>
          <p:nvPr/>
        </p:nvSpPr>
        <p:spPr>
          <a:xfrm>
            <a:off x="314325" y="4194280"/>
            <a:ext cx="2787650" cy="863601"/>
          </a:xfrm>
          <a:prstGeom prst="rect">
            <a:avLst/>
          </a:prstGeom>
          <a:solidFill>
            <a:srgbClr val="FFC9B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LIGHT TANGERINE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255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201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176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33"/>
          <p:cNvSpPr/>
          <p:nvPr/>
        </p:nvSpPr>
        <p:spPr>
          <a:xfrm>
            <a:off x="4190999" y="1287463"/>
            <a:ext cx="2809875" cy="846137"/>
          </a:xfrm>
          <a:prstGeom prst="rect">
            <a:avLst/>
          </a:prstGeom>
          <a:solidFill>
            <a:srgbClr val="05BFE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AQUA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191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224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33"/>
          <p:cNvSpPr/>
          <p:nvPr/>
        </p:nvSpPr>
        <p:spPr>
          <a:xfrm>
            <a:off x="4191000" y="2252663"/>
            <a:ext cx="2809876" cy="863600"/>
          </a:xfrm>
          <a:prstGeom prst="rect">
            <a:avLst/>
          </a:prstGeom>
          <a:solidFill>
            <a:srgbClr val="0080A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DARK AQUA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128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168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33"/>
          <p:cNvSpPr/>
          <p:nvPr/>
        </p:nvSpPr>
        <p:spPr>
          <a:xfrm>
            <a:off x="4191000" y="3235326"/>
            <a:ext cx="2809876" cy="863600"/>
          </a:xfrm>
          <a:prstGeom prst="rect">
            <a:avLst/>
          </a:prstGeom>
          <a:solidFill>
            <a:srgbClr val="59D4EB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MID AQUA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89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212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235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33"/>
          <p:cNvSpPr/>
          <p:nvPr/>
        </p:nvSpPr>
        <p:spPr>
          <a:xfrm>
            <a:off x="4191001" y="4217989"/>
            <a:ext cx="2809873" cy="831074"/>
          </a:xfrm>
          <a:prstGeom prst="rect">
            <a:avLst/>
          </a:prstGeom>
          <a:solidFill>
            <a:srgbClr val="ABE8F5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LIGHT AQUA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171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232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245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33"/>
          <p:cNvSpPr/>
          <p:nvPr/>
        </p:nvSpPr>
        <p:spPr>
          <a:xfrm>
            <a:off x="8097837" y="5192007"/>
            <a:ext cx="2794001" cy="846137"/>
          </a:xfrm>
          <a:prstGeom prst="rect">
            <a:avLst/>
          </a:prstGeom>
          <a:solidFill>
            <a:srgbClr val="E5DCF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VIOLET BACKGROUND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229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220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242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33"/>
          <p:cNvSpPr/>
          <p:nvPr/>
        </p:nvSpPr>
        <p:spPr>
          <a:xfrm>
            <a:off x="314325" y="5181600"/>
            <a:ext cx="2787650" cy="856544"/>
          </a:xfrm>
          <a:prstGeom prst="rect">
            <a:avLst/>
          </a:prstGeom>
          <a:solidFill>
            <a:srgbClr val="FFE7DB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TANGERINE BACKGROUND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255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231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219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33"/>
          <p:cNvSpPr/>
          <p:nvPr/>
        </p:nvSpPr>
        <p:spPr>
          <a:xfrm>
            <a:off x="4191000" y="5181599"/>
            <a:ext cx="2809874" cy="856545"/>
          </a:xfrm>
          <a:prstGeom prst="rect">
            <a:avLst/>
          </a:prstGeom>
          <a:solidFill>
            <a:srgbClr val="DAF5FA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AQUA BACKGROUND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218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245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250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33"/>
          <p:cNvSpPr txBox="1"/>
          <p:nvPr/>
        </p:nvSpPr>
        <p:spPr>
          <a:xfrm>
            <a:off x="314325" y="307975"/>
            <a:ext cx="1155858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PMI RGB COLOR PALETTE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quickly select a color you may copy and paste a color square or use the eyedropper.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33"/>
          <p:cNvSpPr/>
          <p:nvPr/>
        </p:nvSpPr>
        <p:spPr>
          <a:xfrm>
            <a:off x="3225800" y="1287463"/>
            <a:ext cx="852219" cy="863601"/>
          </a:xfrm>
          <a:prstGeom prst="rect">
            <a:avLst/>
          </a:prstGeom>
          <a:solidFill>
            <a:srgbClr val="FF610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Sura"/>
              <a:ea typeface="Sura"/>
              <a:cs typeface="Sura"/>
              <a:sym typeface="Sura"/>
            </a:endParaRPr>
          </a:p>
        </p:txBody>
      </p:sp>
      <p:sp>
        <p:nvSpPr>
          <p:cNvPr id="313" name="Google Shape;313;p33"/>
          <p:cNvSpPr/>
          <p:nvPr/>
        </p:nvSpPr>
        <p:spPr>
          <a:xfrm>
            <a:off x="3225799" y="2268537"/>
            <a:ext cx="852219" cy="847725"/>
          </a:xfrm>
          <a:prstGeom prst="rect">
            <a:avLst/>
          </a:prstGeom>
          <a:solidFill>
            <a:srgbClr val="DD300B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Sura"/>
              <a:ea typeface="Sura"/>
              <a:cs typeface="Sura"/>
              <a:sym typeface="Sura"/>
            </a:endParaRPr>
          </a:p>
        </p:txBody>
      </p:sp>
      <p:sp>
        <p:nvSpPr>
          <p:cNvPr id="314" name="Google Shape;314;p33"/>
          <p:cNvSpPr/>
          <p:nvPr/>
        </p:nvSpPr>
        <p:spPr>
          <a:xfrm>
            <a:off x="3225799" y="3248800"/>
            <a:ext cx="852219" cy="847725"/>
          </a:xfrm>
          <a:prstGeom prst="rect">
            <a:avLst/>
          </a:prstGeom>
          <a:solidFill>
            <a:srgbClr val="FF946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Sura"/>
              <a:ea typeface="Sura"/>
              <a:cs typeface="Sura"/>
              <a:sym typeface="Sura"/>
            </a:endParaRPr>
          </a:p>
        </p:txBody>
      </p:sp>
      <p:sp>
        <p:nvSpPr>
          <p:cNvPr id="315" name="Google Shape;315;p33"/>
          <p:cNvSpPr/>
          <p:nvPr/>
        </p:nvSpPr>
        <p:spPr>
          <a:xfrm>
            <a:off x="3225799" y="4198938"/>
            <a:ext cx="852219" cy="889070"/>
          </a:xfrm>
          <a:prstGeom prst="rect">
            <a:avLst/>
          </a:prstGeom>
          <a:solidFill>
            <a:srgbClr val="FFC9B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Sura"/>
              <a:ea typeface="Sura"/>
              <a:cs typeface="Sura"/>
              <a:sym typeface="Sura"/>
            </a:endParaRPr>
          </a:p>
        </p:txBody>
      </p:sp>
      <p:sp>
        <p:nvSpPr>
          <p:cNvPr id="316" name="Google Shape;316;p33"/>
          <p:cNvSpPr/>
          <p:nvPr/>
        </p:nvSpPr>
        <p:spPr>
          <a:xfrm>
            <a:off x="3225799" y="5181599"/>
            <a:ext cx="852219" cy="856545"/>
          </a:xfrm>
          <a:prstGeom prst="rect">
            <a:avLst/>
          </a:prstGeom>
          <a:solidFill>
            <a:srgbClr val="FFE7DB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Sura"/>
              <a:ea typeface="Sura"/>
              <a:cs typeface="Sura"/>
              <a:sym typeface="Sura"/>
            </a:endParaRPr>
          </a:p>
        </p:txBody>
      </p:sp>
      <p:sp>
        <p:nvSpPr>
          <p:cNvPr id="317" name="Google Shape;317;p33"/>
          <p:cNvSpPr/>
          <p:nvPr/>
        </p:nvSpPr>
        <p:spPr>
          <a:xfrm>
            <a:off x="7124699" y="1287463"/>
            <a:ext cx="872769" cy="863601"/>
          </a:xfrm>
          <a:prstGeom prst="rect">
            <a:avLst/>
          </a:prstGeom>
          <a:solidFill>
            <a:srgbClr val="05BFE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Sura"/>
              <a:ea typeface="Sura"/>
              <a:cs typeface="Sura"/>
              <a:sym typeface="Sura"/>
            </a:endParaRPr>
          </a:p>
        </p:txBody>
      </p:sp>
      <p:sp>
        <p:nvSpPr>
          <p:cNvPr id="318" name="Google Shape;318;p33"/>
          <p:cNvSpPr/>
          <p:nvPr/>
        </p:nvSpPr>
        <p:spPr>
          <a:xfrm>
            <a:off x="7124699" y="2252663"/>
            <a:ext cx="872769" cy="863600"/>
          </a:xfrm>
          <a:prstGeom prst="rect">
            <a:avLst/>
          </a:prstGeom>
          <a:solidFill>
            <a:srgbClr val="0080A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Sura"/>
              <a:ea typeface="Sura"/>
              <a:cs typeface="Sura"/>
              <a:sym typeface="Sura"/>
            </a:endParaRPr>
          </a:p>
        </p:txBody>
      </p:sp>
      <p:sp>
        <p:nvSpPr>
          <p:cNvPr id="319" name="Google Shape;319;p33"/>
          <p:cNvSpPr/>
          <p:nvPr/>
        </p:nvSpPr>
        <p:spPr>
          <a:xfrm>
            <a:off x="7124699" y="3233738"/>
            <a:ext cx="872769" cy="847725"/>
          </a:xfrm>
          <a:prstGeom prst="rect">
            <a:avLst/>
          </a:prstGeom>
          <a:solidFill>
            <a:srgbClr val="59D4EB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Sura"/>
              <a:ea typeface="Sura"/>
              <a:cs typeface="Sura"/>
              <a:sym typeface="Sura"/>
            </a:endParaRPr>
          </a:p>
        </p:txBody>
      </p:sp>
      <p:sp>
        <p:nvSpPr>
          <p:cNvPr id="320" name="Google Shape;320;p33"/>
          <p:cNvSpPr/>
          <p:nvPr/>
        </p:nvSpPr>
        <p:spPr>
          <a:xfrm>
            <a:off x="7124699" y="4198938"/>
            <a:ext cx="872769" cy="863600"/>
          </a:xfrm>
          <a:prstGeom prst="rect">
            <a:avLst/>
          </a:prstGeom>
          <a:solidFill>
            <a:srgbClr val="ABE8F5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Sura"/>
              <a:ea typeface="Sura"/>
              <a:cs typeface="Sura"/>
              <a:sym typeface="Sura"/>
            </a:endParaRPr>
          </a:p>
        </p:txBody>
      </p:sp>
      <p:sp>
        <p:nvSpPr>
          <p:cNvPr id="321" name="Google Shape;321;p33"/>
          <p:cNvSpPr/>
          <p:nvPr/>
        </p:nvSpPr>
        <p:spPr>
          <a:xfrm>
            <a:off x="7124699" y="5174543"/>
            <a:ext cx="872769" cy="861133"/>
          </a:xfrm>
          <a:prstGeom prst="rect">
            <a:avLst/>
          </a:prstGeom>
          <a:solidFill>
            <a:srgbClr val="DAF5FA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Sura"/>
              <a:ea typeface="Sura"/>
              <a:cs typeface="Sura"/>
              <a:sym typeface="Sura"/>
            </a:endParaRPr>
          </a:p>
        </p:txBody>
      </p:sp>
      <p:sp>
        <p:nvSpPr>
          <p:cNvPr id="322" name="Google Shape;322;p33"/>
          <p:cNvSpPr/>
          <p:nvPr/>
        </p:nvSpPr>
        <p:spPr>
          <a:xfrm>
            <a:off x="11017250" y="1287463"/>
            <a:ext cx="860907" cy="846137"/>
          </a:xfrm>
          <a:prstGeom prst="rect">
            <a:avLst/>
          </a:prstGeom>
          <a:solidFill>
            <a:srgbClr val="4F17A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Sura"/>
              <a:ea typeface="Sura"/>
              <a:cs typeface="Sura"/>
              <a:sym typeface="Sura"/>
            </a:endParaRPr>
          </a:p>
        </p:txBody>
      </p:sp>
      <p:sp>
        <p:nvSpPr>
          <p:cNvPr id="323" name="Google Shape;323;p33"/>
          <p:cNvSpPr/>
          <p:nvPr/>
        </p:nvSpPr>
        <p:spPr>
          <a:xfrm>
            <a:off x="11017250" y="2237599"/>
            <a:ext cx="860907" cy="878664"/>
          </a:xfrm>
          <a:prstGeom prst="rect">
            <a:avLst/>
          </a:prstGeom>
          <a:solidFill>
            <a:srgbClr val="2B008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Sura"/>
              <a:ea typeface="Sura"/>
              <a:cs typeface="Sura"/>
              <a:sym typeface="Sura"/>
            </a:endParaRPr>
          </a:p>
        </p:txBody>
      </p:sp>
      <p:sp>
        <p:nvSpPr>
          <p:cNvPr id="324" name="Google Shape;324;p33"/>
          <p:cNvSpPr/>
          <p:nvPr/>
        </p:nvSpPr>
        <p:spPr>
          <a:xfrm>
            <a:off x="11017250" y="3233738"/>
            <a:ext cx="860907" cy="847725"/>
          </a:xfrm>
          <a:prstGeom prst="rect">
            <a:avLst/>
          </a:prstGeom>
          <a:solidFill>
            <a:srgbClr val="8A66C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Sura"/>
              <a:ea typeface="Sura"/>
              <a:cs typeface="Sura"/>
              <a:sym typeface="Sura"/>
            </a:endParaRPr>
          </a:p>
        </p:txBody>
      </p:sp>
      <p:sp>
        <p:nvSpPr>
          <p:cNvPr id="325" name="Google Shape;325;p33"/>
          <p:cNvSpPr/>
          <p:nvPr/>
        </p:nvSpPr>
        <p:spPr>
          <a:xfrm>
            <a:off x="11017250" y="4198938"/>
            <a:ext cx="860907" cy="863600"/>
          </a:xfrm>
          <a:prstGeom prst="rect">
            <a:avLst/>
          </a:prstGeom>
          <a:solidFill>
            <a:srgbClr val="C4B2E3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Sura"/>
              <a:ea typeface="Sura"/>
              <a:cs typeface="Sura"/>
              <a:sym typeface="Sura"/>
            </a:endParaRPr>
          </a:p>
        </p:txBody>
      </p:sp>
      <p:sp>
        <p:nvSpPr>
          <p:cNvPr id="326" name="Google Shape;326;p33"/>
          <p:cNvSpPr/>
          <p:nvPr/>
        </p:nvSpPr>
        <p:spPr>
          <a:xfrm>
            <a:off x="11017250" y="5174544"/>
            <a:ext cx="860907" cy="861132"/>
          </a:xfrm>
          <a:prstGeom prst="rect">
            <a:avLst/>
          </a:prstGeom>
          <a:solidFill>
            <a:srgbClr val="E5DCF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Sura"/>
              <a:ea typeface="Sura"/>
              <a:cs typeface="Sura"/>
              <a:sym typeface="Sura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34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9" name="Google Shape;329;p34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34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314325" y="302839"/>
            <a:ext cx="11558588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314325" y="1828800"/>
            <a:ext cx="11558588" cy="42068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9718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2pPr>
            <a:lvl3pPr indent="-2971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4pPr>
            <a:lvl5pPr indent="-32003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0" name="Google Shape;40;p6"/>
          <p:cNvPicPr preferRelativeResize="0"/>
          <p:nvPr/>
        </p:nvPicPr>
        <p:blipFill rotWithShape="1">
          <a:blip r:embed="rId2">
            <a:alphaModFix/>
          </a:blip>
          <a:srcRect b="0" l="0" r="64912" t="0"/>
          <a:stretch/>
        </p:blipFill>
        <p:spPr>
          <a:xfrm>
            <a:off x="108500" y="6492149"/>
            <a:ext cx="304200" cy="30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314325" y="302839"/>
            <a:ext cx="11558588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314325" y="1825625"/>
            <a:ext cx="5705475" cy="42100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9718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2pPr>
            <a:lvl3pPr indent="-2971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4pPr>
            <a:lvl5pPr indent="-32003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6172199" y="1825625"/>
            <a:ext cx="5700713" cy="42100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9718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2pPr>
            <a:lvl3pPr indent="-2971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4pPr>
            <a:lvl5pPr indent="-32003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8" name="Google Shape;48;p7"/>
          <p:cNvPicPr preferRelativeResize="0"/>
          <p:nvPr/>
        </p:nvPicPr>
        <p:blipFill rotWithShape="1">
          <a:blip r:embed="rId2">
            <a:alphaModFix/>
          </a:blip>
          <a:srcRect b="0" l="0" r="64912" t="0"/>
          <a:stretch/>
        </p:blipFill>
        <p:spPr>
          <a:xfrm>
            <a:off x="108500" y="6492149"/>
            <a:ext cx="304200" cy="30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Content">
  <p:cSld name="Three Conten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314325" y="302839"/>
            <a:ext cx="11558588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" type="body"/>
          </p:nvPr>
        </p:nvSpPr>
        <p:spPr>
          <a:xfrm>
            <a:off x="314327" y="1825625"/>
            <a:ext cx="3675887" cy="42100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9718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2pPr>
            <a:lvl3pPr indent="-2971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4pPr>
            <a:lvl5pPr indent="-32003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2" type="body"/>
          </p:nvPr>
        </p:nvSpPr>
        <p:spPr>
          <a:xfrm>
            <a:off x="4191794" y="1825625"/>
            <a:ext cx="3671887" cy="42100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9718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2pPr>
            <a:lvl3pPr indent="-2971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4pPr>
            <a:lvl5pPr indent="-32003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6" name="Google Shape;56;p8"/>
          <p:cNvSpPr txBox="1"/>
          <p:nvPr>
            <p:ph idx="3" type="body"/>
          </p:nvPr>
        </p:nvSpPr>
        <p:spPr>
          <a:xfrm>
            <a:off x="8116094" y="1825625"/>
            <a:ext cx="3671887" cy="42100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9718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2pPr>
            <a:lvl3pPr indent="-2971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4pPr>
            <a:lvl5pPr indent="-32003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7" name="Google Shape;57;p8"/>
          <p:cNvPicPr preferRelativeResize="0"/>
          <p:nvPr/>
        </p:nvPicPr>
        <p:blipFill rotWithShape="1">
          <a:blip r:embed="rId2">
            <a:alphaModFix/>
          </a:blip>
          <a:srcRect b="0" l="0" r="64912" t="0"/>
          <a:stretch/>
        </p:blipFill>
        <p:spPr>
          <a:xfrm>
            <a:off x="108500" y="6492149"/>
            <a:ext cx="304200" cy="30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our Content">
  <p:cSld name="Four Conten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314325" y="302839"/>
            <a:ext cx="11558588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14325" y="1835150"/>
            <a:ext cx="2540000" cy="4200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1pPr>
            <a:lvl2pPr indent="-29718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2pPr>
            <a:lvl3pPr indent="-2971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4pPr>
            <a:lvl5pPr indent="-30987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8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3222625" y="1835150"/>
            <a:ext cx="2540000" cy="4200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1pPr>
            <a:lvl2pPr indent="-29718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2pPr>
            <a:lvl3pPr indent="-2971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4pPr>
            <a:lvl5pPr indent="-30987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8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3" type="body"/>
          </p:nvPr>
        </p:nvSpPr>
        <p:spPr>
          <a:xfrm>
            <a:off x="6143625" y="1835150"/>
            <a:ext cx="2540000" cy="4200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1pPr>
            <a:lvl2pPr indent="-29718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2pPr>
            <a:lvl3pPr indent="-2971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4pPr>
            <a:lvl5pPr indent="-30987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8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9"/>
          <p:cNvSpPr txBox="1"/>
          <p:nvPr>
            <p:ph idx="4" type="body"/>
          </p:nvPr>
        </p:nvSpPr>
        <p:spPr>
          <a:xfrm>
            <a:off x="9077325" y="1835150"/>
            <a:ext cx="2540000" cy="4200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1pPr>
            <a:lvl2pPr indent="-29718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2pPr>
            <a:lvl3pPr indent="-2971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4pPr>
            <a:lvl5pPr indent="-30987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8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67" name="Google Shape;67;p9"/>
          <p:cNvPicPr preferRelativeResize="0"/>
          <p:nvPr/>
        </p:nvPicPr>
        <p:blipFill rotWithShape="1">
          <a:blip r:embed="rId2">
            <a:alphaModFix/>
          </a:blip>
          <a:srcRect b="0" l="0" r="64912" t="0"/>
          <a:stretch/>
        </p:blipFill>
        <p:spPr>
          <a:xfrm>
            <a:off x="108500" y="6492149"/>
            <a:ext cx="304200" cy="30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Content text left">
  <p:cSld name="Picture Content text lef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 txBox="1"/>
          <p:nvPr>
            <p:ph type="title"/>
          </p:nvPr>
        </p:nvSpPr>
        <p:spPr>
          <a:xfrm>
            <a:off x="314325" y="302839"/>
            <a:ext cx="5705475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" type="body"/>
          </p:nvPr>
        </p:nvSpPr>
        <p:spPr>
          <a:xfrm>
            <a:off x="314325" y="1825625"/>
            <a:ext cx="5705475" cy="42100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9718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2pPr>
            <a:lvl3pPr indent="-2971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4pPr>
            <a:lvl5pPr indent="-32003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0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0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4" name="Google Shape;74;p10"/>
          <p:cNvSpPr/>
          <p:nvPr>
            <p:ph idx="2" type="pic"/>
          </p:nvPr>
        </p:nvSpPr>
        <p:spPr>
          <a:xfrm>
            <a:off x="6151563" y="303213"/>
            <a:ext cx="5721350" cy="5732462"/>
          </a:xfrm>
          <a:prstGeom prst="rect">
            <a:avLst/>
          </a:prstGeom>
          <a:noFill/>
          <a:ln>
            <a:noFill/>
          </a:ln>
        </p:spPr>
      </p:sp>
      <p:pic>
        <p:nvPicPr>
          <p:cNvPr id="75" name="Google Shape;75;p10"/>
          <p:cNvPicPr preferRelativeResize="0"/>
          <p:nvPr/>
        </p:nvPicPr>
        <p:blipFill rotWithShape="1">
          <a:blip r:embed="rId2">
            <a:alphaModFix/>
          </a:blip>
          <a:srcRect b="0" l="0" r="64912" t="0"/>
          <a:stretch/>
        </p:blipFill>
        <p:spPr>
          <a:xfrm>
            <a:off x="108500" y="6492149"/>
            <a:ext cx="304200" cy="30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Content text right">
  <p:cSld name="Picture Content text righ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/>
          <p:nvPr>
            <p:ph type="title"/>
          </p:nvPr>
        </p:nvSpPr>
        <p:spPr>
          <a:xfrm>
            <a:off x="6167438" y="302839"/>
            <a:ext cx="5705475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6167438" y="1825625"/>
            <a:ext cx="5705475" cy="42100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9718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2pPr>
            <a:lvl3pPr indent="-2971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4pPr>
            <a:lvl5pPr indent="-32003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2" name="Google Shape;82;p11"/>
          <p:cNvSpPr/>
          <p:nvPr>
            <p:ph idx="2" type="pic"/>
          </p:nvPr>
        </p:nvSpPr>
        <p:spPr>
          <a:xfrm>
            <a:off x="306388" y="303213"/>
            <a:ext cx="5721350" cy="5732462"/>
          </a:xfrm>
          <a:prstGeom prst="rect">
            <a:avLst/>
          </a:prstGeom>
          <a:noFill/>
          <a:ln>
            <a:noFill/>
          </a:ln>
        </p:spPr>
      </p:sp>
      <p:pic>
        <p:nvPicPr>
          <p:cNvPr id="83" name="Google Shape;83;p11"/>
          <p:cNvPicPr preferRelativeResize="0"/>
          <p:nvPr/>
        </p:nvPicPr>
        <p:blipFill rotWithShape="1">
          <a:blip r:embed="rId2">
            <a:alphaModFix/>
          </a:blip>
          <a:srcRect b="0" l="0" r="64912" t="0"/>
          <a:stretch/>
        </p:blipFill>
        <p:spPr>
          <a:xfrm>
            <a:off x="108500" y="6492149"/>
            <a:ext cx="304200" cy="30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11.xml"/><Relationship Id="rId3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3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314325" y="302839"/>
            <a:ext cx="11558588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314325" y="1640541"/>
            <a:ext cx="11558588" cy="430464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2004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610D"/>
              </a:buClr>
              <a:buSzPts val="144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718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610D"/>
              </a:buClr>
              <a:buSzPts val="108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20039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610D"/>
              </a:buClr>
              <a:buSzPts val="1440"/>
              <a:buFont typeface="NTR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9879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610D"/>
              </a:buClr>
              <a:buSzPts val="1280"/>
              <a:buFont typeface="NTR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728">
          <p15:clr>
            <a:srgbClr val="F26B43"/>
          </p15:clr>
        </p15:guide>
        <p15:guide id="2" orient="horz" pos="194">
          <p15:clr>
            <a:srgbClr val="F26B43"/>
          </p15:clr>
        </p15:guide>
        <p15:guide id="3" orient="horz" pos="811">
          <p15:clr>
            <a:srgbClr val="F26B43"/>
          </p15:clr>
        </p15:guide>
        <p15:guide id="4" orient="horz" pos="4129">
          <p15:clr>
            <a:srgbClr val="F26B43"/>
          </p15:clr>
        </p15:guide>
        <p15:guide id="5" orient="horz" pos="3802">
          <p15:clr>
            <a:srgbClr val="F26B43"/>
          </p15:clr>
        </p15:guide>
        <p15:guide id="6" orient="horz" pos="3264">
          <p15:clr>
            <a:srgbClr val="F26B43"/>
          </p15:clr>
        </p15:guide>
        <p15:guide id="7" orient="horz" pos="3189">
          <p15:clr>
            <a:srgbClr val="F26B43"/>
          </p15:clr>
        </p15:guide>
        <p15:guide id="8" orient="horz" pos="1344">
          <p15:clr>
            <a:srgbClr val="F26B43"/>
          </p15:clr>
        </p15:guide>
        <p15:guide id="9" orient="horz" pos="1419">
          <p15:clr>
            <a:srgbClr val="F26B43"/>
          </p15:clr>
        </p15:guide>
        <p15:guide id="10" orient="horz" pos="2645">
          <p15:clr>
            <a:srgbClr val="F26B43"/>
          </p15:clr>
        </p15:guide>
        <p15:guide id="11" orient="horz" pos="2571">
          <p15:clr>
            <a:srgbClr val="F26B43"/>
          </p15:clr>
        </p15:guide>
        <p15:guide id="12" orient="horz" pos="1963">
          <p15:clr>
            <a:srgbClr val="F26B43"/>
          </p15:clr>
        </p15:guide>
        <p15:guide id="13" orient="horz" pos="2037">
          <p15:clr>
            <a:srgbClr val="F26B43"/>
          </p15:clr>
        </p15:guide>
        <p15:guide id="14" pos="198">
          <p15:clr>
            <a:srgbClr val="F26B43"/>
          </p15:clr>
        </p15:guide>
        <p15:guide id="15" pos="7479">
          <p15:clr>
            <a:srgbClr val="F26B43"/>
          </p15:clr>
        </p15:guide>
        <p15:guide id="16" pos="6940">
          <p15:clr>
            <a:srgbClr val="F26B43"/>
          </p15:clr>
        </p15:guide>
        <p15:guide id="17" pos="6861">
          <p15:clr>
            <a:srgbClr val="F26B43"/>
          </p15:clr>
        </p15:guide>
        <p15:guide id="18" pos="728">
          <p15:clr>
            <a:srgbClr val="F26B43"/>
          </p15:clr>
        </p15:guide>
        <p15:guide id="19" pos="806">
          <p15:clr>
            <a:srgbClr val="F26B43"/>
          </p15:clr>
        </p15:guide>
        <p15:guide id="20" pos="6327">
          <p15:clr>
            <a:srgbClr val="F26B43"/>
          </p15:clr>
        </p15:guide>
        <p15:guide id="21" pos="6253">
          <p15:clr>
            <a:srgbClr val="F26B43"/>
          </p15:clr>
        </p15:guide>
        <p15:guide id="22" pos="1346">
          <p15:clr>
            <a:srgbClr val="F26B43"/>
          </p15:clr>
        </p15:guide>
        <p15:guide id="23" pos="1415">
          <p15:clr>
            <a:srgbClr val="F26B43"/>
          </p15:clr>
        </p15:guide>
        <p15:guide id="24" pos="1954">
          <p15:clr>
            <a:srgbClr val="F26B43"/>
          </p15:clr>
        </p15:guide>
        <p15:guide id="25" pos="2032">
          <p15:clr>
            <a:srgbClr val="F26B43"/>
          </p15:clr>
        </p15:guide>
        <p15:guide id="26" pos="5719">
          <p15:clr>
            <a:srgbClr val="F26B43"/>
          </p15:clr>
        </p15:guide>
        <p15:guide id="27" pos="5636">
          <p15:clr>
            <a:srgbClr val="F26B43"/>
          </p15:clr>
        </p15:guide>
        <p15:guide id="28" pos="2567">
          <p15:clr>
            <a:srgbClr val="F26B43"/>
          </p15:clr>
        </p15:guide>
        <p15:guide id="29" pos="5101">
          <p15:clr>
            <a:srgbClr val="F26B43"/>
          </p15:clr>
        </p15:guide>
        <p15:guide id="30" pos="2640">
          <p15:clr>
            <a:srgbClr val="F26B43"/>
          </p15:clr>
        </p15:guide>
        <p15:guide id="31" pos="5027">
          <p15:clr>
            <a:srgbClr val="F26B43"/>
          </p15:clr>
        </p15:guide>
        <p15:guide id="32" pos="3184">
          <p15:clr>
            <a:srgbClr val="F26B43"/>
          </p15:clr>
        </p15:guide>
        <p15:guide id="33" pos="3258">
          <p15:clr>
            <a:srgbClr val="F26B43"/>
          </p15:clr>
        </p15:guide>
        <p15:guide id="34" pos="4488">
          <p15:clr>
            <a:srgbClr val="F26B43"/>
          </p15:clr>
        </p15:guide>
        <p15:guide id="35" pos="4410">
          <p15:clr>
            <a:srgbClr val="F26B43"/>
          </p15:clr>
        </p15:guide>
        <p15:guide id="36" pos="3875">
          <p15:clr>
            <a:srgbClr val="F26B43"/>
          </p15:clr>
        </p15:guide>
        <p15:guide id="37" pos="3797">
          <p15:clr>
            <a:srgbClr val="F26B43"/>
          </p15:clr>
        </p15:guide>
        <p15:guide id="38" orient="horz" pos="38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1"/>
          <p:cNvSpPr txBox="1"/>
          <p:nvPr>
            <p:ph idx="1" type="body"/>
          </p:nvPr>
        </p:nvSpPr>
        <p:spPr>
          <a:xfrm>
            <a:off x="8947150" y="0"/>
            <a:ext cx="3240000" cy="6858000"/>
          </a:xfrm>
          <a:prstGeom prst="rect">
            <a:avLst/>
          </a:prstGeom>
          <a:solidFill>
            <a:srgbClr val="FF610D"/>
          </a:solidFill>
          <a:ln>
            <a:noFill/>
          </a:ln>
        </p:spPr>
        <p:txBody>
          <a:bodyPr anchorCtr="0" anchor="t" bIns="0" lIns="457200" spcFirstLastPara="1" rIns="274300" wrap="square" tIns="1188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</a:pPr>
            <a:r>
              <a:t/>
            </a:r>
            <a:endParaRPr/>
          </a:p>
          <a:p>
            <a:pPr indent="0" lvl="4" marL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None/>
            </a:pPr>
            <a:r>
              <a:t/>
            </a:r>
            <a:endParaRPr/>
          </a:p>
        </p:txBody>
      </p:sp>
      <p:sp>
        <p:nvSpPr>
          <p:cNvPr id="336" name="Google Shape;336;p1"/>
          <p:cNvSpPr txBox="1"/>
          <p:nvPr>
            <p:ph idx="12" type="sldNum"/>
          </p:nvPr>
        </p:nvSpPr>
        <p:spPr>
          <a:xfrm>
            <a:off x="11465859" y="6356350"/>
            <a:ext cx="407100" cy="198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7" name="Google Shape;337;p1"/>
          <p:cNvSpPr txBox="1"/>
          <p:nvPr/>
        </p:nvSpPr>
        <p:spPr>
          <a:xfrm>
            <a:off x="9391450" y="3175"/>
            <a:ext cx="2795700" cy="371100"/>
          </a:xfrm>
          <a:prstGeom prst="rect">
            <a:avLst/>
          </a:prstGeom>
          <a:solidFill>
            <a:srgbClr val="FF610D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Name, Certifications </a:t>
            </a:r>
            <a:endParaRPr b="1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1"/>
          <p:cNvSpPr txBox="1"/>
          <p:nvPr/>
        </p:nvSpPr>
        <p:spPr>
          <a:xfrm>
            <a:off x="9064714" y="3429000"/>
            <a:ext cx="3015300" cy="2879400"/>
          </a:xfrm>
          <a:prstGeom prst="rect">
            <a:avLst/>
          </a:prstGeom>
          <a:solidFill>
            <a:srgbClr val="FF610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1" lang="en-US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Summary statement</a:t>
            </a:r>
            <a:endParaRPr b="0" i="1" sz="1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1"/>
          <p:cNvSpPr txBox="1"/>
          <p:nvPr/>
        </p:nvSpPr>
        <p:spPr>
          <a:xfrm>
            <a:off x="182225" y="4867755"/>
            <a:ext cx="8575200" cy="1520300"/>
          </a:xfrm>
          <a:prstGeom prst="rect">
            <a:avLst/>
          </a:prstGeom>
          <a:noFill/>
          <a:ln cap="flat" cmpd="sng" w="9525">
            <a:solidFill>
              <a:srgbClr val="FF610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My motivation and key priorities within the chapter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1"/>
          <p:cNvSpPr txBox="1"/>
          <p:nvPr/>
        </p:nvSpPr>
        <p:spPr>
          <a:xfrm>
            <a:off x="182225" y="302874"/>
            <a:ext cx="8575200" cy="2381059"/>
          </a:xfrm>
          <a:prstGeom prst="rect">
            <a:avLst/>
          </a:prstGeom>
          <a:noFill/>
          <a:ln cap="flat" cmpd="sng" w="9525">
            <a:solidFill>
              <a:srgbClr val="FF610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Project Management experience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1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p1"/>
          <p:cNvSpPr txBox="1"/>
          <p:nvPr>
            <p:ph idx="10" type="dt"/>
          </p:nvPr>
        </p:nvSpPr>
        <p:spPr>
          <a:xfrm>
            <a:off x="9078896" y="6570950"/>
            <a:ext cx="2386800" cy="198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PMI SWITZERLAND ELECTIONS 2025-2026</a:t>
            </a:r>
            <a:endParaRPr/>
          </a:p>
        </p:txBody>
      </p:sp>
      <p:sp>
        <p:nvSpPr>
          <p:cNvPr id="342" name="Google Shape;342;p1"/>
          <p:cNvSpPr txBox="1"/>
          <p:nvPr/>
        </p:nvSpPr>
        <p:spPr>
          <a:xfrm>
            <a:off x="182225" y="2964896"/>
            <a:ext cx="8575200" cy="1520300"/>
          </a:xfrm>
          <a:prstGeom prst="rect">
            <a:avLst/>
          </a:prstGeom>
          <a:noFill/>
          <a:ln cap="flat" cmpd="sng" w="9525">
            <a:solidFill>
              <a:srgbClr val="FF610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PMI volunteering experience</a:t>
            </a:r>
            <a:endParaRPr b="1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222222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222222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PMI_Palette">
      <a:dk1>
        <a:srgbClr val="000000"/>
      </a:dk1>
      <a:lt1>
        <a:srgbClr val="FFFFFF"/>
      </a:lt1>
      <a:dk2>
        <a:srgbClr val="C4C5C7"/>
      </a:dk2>
      <a:lt2>
        <a:srgbClr val="E7E6E6"/>
      </a:lt2>
      <a:accent1>
        <a:srgbClr val="FF610F"/>
      </a:accent1>
      <a:accent2>
        <a:srgbClr val="DD300B"/>
      </a:accent2>
      <a:accent3>
        <a:srgbClr val="FF9361"/>
      </a:accent3>
      <a:accent4>
        <a:srgbClr val="05BFE0"/>
      </a:accent4>
      <a:accent5>
        <a:srgbClr val="0080A8"/>
      </a:accent5>
      <a:accent6>
        <a:srgbClr val="59D3EB"/>
      </a:accent6>
      <a:hlink>
        <a:srgbClr val="4F17A8"/>
      </a:hlink>
      <a:folHlink>
        <a:srgbClr val="8A66C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